
<file path=[Content_Types].xml><?xml version="1.0" encoding="utf-8"?>
<Types xmlns="http://schemas.openxmlformats.org/package/2006/content-types"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4"/>
  </p:notesMasterIdLst>
  <p:sldIdLst>
    <p:sldId id="276" r:id="rId2"/>
    <p:sldId id="28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0" d="100"/>
          <a:sy n="90" d="100"/>
        </p:scale>
        <p:origin x="-1464" y="15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6D63-1F63-4EEB-8198-AE28FE8859BF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A295-D69D-40E4-BD36-AB80CF5876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892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NTE\Desktop\Аптека китая\пустой шабл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0648" y="-7769"/>
            <a:ext cx="6336704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Играем с ребенком  в музыкальные игры.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Музыкальность ребенка имеет генетическую основу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развивается у каждого ребенка при создании благоприятных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условий. Музыкальные игры помогают освоению различных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свойств музыкального звука: силы, тембра, длительности звучания.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время игры ребенку важно почувствовать, что взрослому приятно с ним общаться, нравится то, что и как делает ребенок.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«Громко – тихо запоем»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Игровым материалом может быть любая игрушка.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Ребенку предлагается выйти на время из комнаты. Взрослый прячет игрушку. Задача ребенка найти ее, руководствуясь силой звучания песенки, которую начинает петь взрослый. При этом громкость звучания усиливается по мере приближения к игрушке или ослабляется по мере удаления от нее. Затем. Взрослый и ребенок меняются ролями.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«Научи матрешек танцевать»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Игровой материал: большая и маленькая матрешки.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Взрослый отстукивает большой матрешкой несложный ритмический рисунок, предлагая ребенку воспроизвести его. Затем образец ритма для повторения может задавать  ребенок взрослому.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«Кошка Мурка  и музыкальные игрушки»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Игровой материал: музыкальные игрушки – дудочка, колокольчик, музыкальный молоточек; мягкая игрушка - кошка, коробка.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Взрослый приносит коробку, перевязанную лентой, достает из коробки кошку и сообщает, что кошка Мурка пришла в гости и принесла музыкальные игрушки, которые предложит ребенку, если он узнает их по звуку. Взрослый незаметно для ребенка ( за небольшой ширмой) играет на музыкальных игрушках. Ребенок узнает их.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18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NTE\Desktop\Аптека китая\пустой шабл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0648" y="197427"/>
            <a:ext cx="6408712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  «Слушаем    тишину»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Посадите ребенка рядом с собой. Постарайтесь сделать так,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ему было удобно и ничего не отвлекало от предстоящей игры.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Попросите малыша закрыть глаза ( говорите с ним при этом только едва слышным шепотом, чтобы ребенок постепенно настраивался на тишину). Задавайте ему вопросы, на которые ответы даются тоже шепотом.                                                                                                                                 - Какие звуки различаешь в комнате?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звуки слышишь на улице?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Откуда они доносятся?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из коридора, кухни, комнаты)?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Какие из них громкие, а какие едва слышны?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Угадай, кто подал голос?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звуки тебе понравились и какие совсем неприятны?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 «Укрась музыку»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 сначала слушает произведение, определяет его ритм, настроение. Потом, по показу взрослого   пробует применить прием оркестровки. Они повторяют ритм песни,  подыгрывая на музыкальном инструменте.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для улучшения слуха  «Вам аплодируем!»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  «Вам аплодируем!» способствует развитию музыкального слуха и такта.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Взрослый включает   ритмичную музыку на 3-4 секунды.  Ребенок, услышав ритм, с помощью хлопков пытается его воспроизвести, потом под его руководством это делают и остальные участники.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 вместе со взрослым могут участвовать в том или ином этюде с музыкой.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Используются следующие игровые этюды: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с воображаемым дождем;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 с воображаемым мячом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 в снежки;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lang="ru-RU" sz="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передача контрастного настроения  (котик заболел – котик выздоровел).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Надеемся что вы приятно проведете домашний вечер вместе  с детьми, используя музыкальные игры 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513</Words>
  <Application>Microsoft Office PowerPoint</Application>
  <PresentationFormat>Экран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ENTE</dc:creator>
  <cp:lastModifiedBy>Лариса</cp:lastModifiedBy>
  <cp:revision>53</cp:revision>
  <dcterms:created xsi:type="dcterms:W3CDTF">2019-12-09T14:46:16Z</dcterms:created>
  <dcterms:modified xsi:type="dcterms:W3CDTF">2021-03-09T15:36:38Z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149756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