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7" r:id="rId2"/>
    <p:sldId id="278" r:id="rId3"/>
    <p:sldId id="276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50" d="100"/>
          <a:sy n="50" d="100"/>
        </p:scale>
        <p:origin x="-223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96D63-1F63-4EEB-8198-AE28FE8859BF}" type="datetimeFigureOut">
              <a:rPr lang="ru-RU" smtClean="0"/>
              <a:t>14.02.2020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8A295-D69D-40E4-BD36-AB80CF5876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923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NTE\Desktop\Самообразование\Картинки\9b5eab9158f3cda48e8751cc2670e1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NTE\Desktop\Самообразование\Картинки\8b53382981dd5a0b1a3abeb93b5fca04--music-border-page-bord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539552"/>
            <a:ext cx="5688632" cy="820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3" y="683568"/>
            <a:ext cx="5688631" cy="7480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788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ENTE\Desktop\Самообразование\Картинки\9b5eab9158f3cda48e8751cc2670e1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ENTE\Desktop\Самообразование\Картинки\8b53382981dd5a0b1a3abeb93b5fca04--music-border-page-bord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539552"/>
            <a:ext cx="5688632" cy="820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3" y="539553"/>
            <a:ext cx="5688632" cy="7416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7487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NTE\Desktop\Аптека китая\пустой шабл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1819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ENTE</dc:creator>
  <cp:lastModifiedBy>ENTE</cp:lastModifiedBy>
  <cp:revision>37</cp:revision>
  <dcterms:created xsi:type="dcterms:W3CDTF">2019-12-09T14:46:16Z</dcterms:created>
  <dcterms:modified xsi:type="dcterms:W3CDTF">2020-02-13T18:56:28Z</dcterms:modified>
</cp:coreProperties>
</file>